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7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0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0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3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0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0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0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8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E1D63-A614-C24B-B552-4CB9838F830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B40A-E671-3344-A60F-1FE8AA7A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data to reflect on and transform practice – </a:t>
            </a:r>
            <a:br>
              <a:rPr lang="en-US" dirty="0" smtClean="0"/>
            </a:br>
            <a:r>
              <a:rPr lang="en-US" sz="3100" dirty="0"/>
              <a:t>A</a:t>
            </a:r>
            <a:r>
              <a:rPr lang="en-US" sz="3100" dirty="0" smtClean="0"/>
              <a:t> model based on Love’s Data Literacy approach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Allen Guidry – HIED</a:t>
            </a:r>
          </a:p>
          <a:p>
            <a:r>
              <a:rPr lang="en-US" dirty="0" smtClean="0"/>
              <a:t>East Carolina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Reflective Teaching Cycle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999" y="1417639"/>
            <a:ext cx="5440361" cy="496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8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of all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reflection, whether self reflection or reflecting with peer(s) should be rooted in observable, demonstrable, or measurable (ODM) evidence of student learning around the chosen objectives of the 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7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Reflecting on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I teach content in enough depth?</a:t>
            </a:r>
          </a:p>
          <a:p>
            <a:r>
              <a:rPr lang="en-US" dirty="0" smtClean="0"/>
              <a:t>Was my content presented in the right sequence?</a:t>
            </a:r>
          </a:p>
          <a:p>
            <a:r>
              <a:rPr lang="en-US" dirty="0" smtClean="0"/>
              <a:t>Did I reiterate major content points?</a:t>
            </a:r>
          </a:p>
          <a:p>
            <a:r>
              <a:rPr lang="en-US" dirty="0" smtClean="0"/>
              <a:t>What would I do differently in the next lesson or what would I do differently the next time I taught this based on the evidence I’ve examined?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4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Reflecting on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Did I use the best method for the content?</a:t>
            </a:r>
          </a:p>
          <a:p>
            <a:r>
              <a:rPr lang="en-US" dirty="0" smtClean="0"/>
              <a:t>What was successful about my instructional approach and what was the ODM evidence that it was successful?</a:t>
            </a:r>
          </a:p>
          <a:p>
            <a:r>
              <a:rPr lang="en-US" dirty="0" smtClean="0"/>
              <a:t>What positive will I take from this lesson?</a:t>
            </a:r>
          </a:p>
          <a:p>
            <a:r>
              <a:rPr lang="en-US" dirty="0" smtClean="0"/>
              <a:t>What was not as successful about my instructional approach and what was the ODM evidence that is was not successful?</a:t>
            </a:r>
          </a:p>
          <a:p>
            <a:r>
              <a:rPr lang="en-US" dirty="0" smtClean="0"/>
              <a:t>What lesson have I learned about teaching in this learning segment?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6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Reflecting on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Did I use ongoing formative assessment in teaching this lesson?</a:t>
            </a:r>
          </a:p>
          <a:p>
            <a:r>
              <a:rPr lang="en-US" dirty="0" smtClean="0"/>
              <a:t>Did I collect ODM evidence that students understood the content, concepts, skills, and ideas I was trying to teach related to the learning objectives in this lesson?</a:t>
            </a:r>
          </a:p>
          <a:p>
            <a:r>
              <a:rPr lang="en-US" dirty="0" smtClean="0"/>
              <a:t>Did I provide feedback to students (either positive or areas for growth) based on the ODM evidence I collected?</a:t>
            </a:r>
          </a:p>
          <a:p>
            <a:r>
              <a:rPr lang="en-US" dirty="0" smtClean="0"/>
              <a:t>Did I help students see how they could improve through my feedback?</a:t>
            </a:r>
          </a:p>
          <a:p>
            <a:r>
              <a:rPr lang="en-US" dirty="0" smtClean="0"/>
              <a:t>Did I give students an opportunity to self-assess?</a:t>
            </a:r>
          </a:p>
          <a:p>
            <a:r>
              <a:rPr lang="en-US" dirty="0"/>
              <a:t>W</a:t>
            </a:r>
            <a:r>
              <a:rPr lang="en-US" dirty="0" smtClean="0"/>
              <a:t>hat would I do differently in the next lesson or what would I do differently the next time I taught this based on the assessment data? What might I need to re-teach?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1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Reflecting on support to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Did I identify students who needed additional help through my instructional and assessment approach?</a:t>
            </a:r>
          </a:p>
          <a:p>
            <a:r>
              <a:rPr lang="en-US" dirty="0" smtClean="0"/>
              <a:t>In what ways did I provide assistance to those students?</a:t>
            </a:r>
          </a:p>
          <a:p>
            <a:r>
              <a:rPr lang="en-US" dirty="0" smtClean="0"/>
              <a:t>What were my missed opportunities relative to student support and how will I assure that those opportunities aren’t missed in the future?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Taking action – changes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Overall, what changes would I make to address </a:t>
            </a:r>
            <a:r>
              <a:rPr lang="en-US" dirty="0"/>
              <a:t>individual and collective learning needs related to the central </a:t>
            </a:r>
            <a:r>
              <a:rPr lang="en-US" dirty="0" smtClean="0"/>
              <a:t>focus of this lesson? How can I use research </a:t>
            </a:r>
            <a:r>
              <a:rPr lang="en-US" dirty="0"/>
              <a:t>and/or </a:t>
            </a:r>
            <a:r>
              <a:rPr lang="en-US" dirty="0" smtClean="0"/>
              <a:t>theory</a:t>
            </a:r>
            <a:r>
              <a:rPr lang="en-US" dirty="0"/>
              <a:t> </a:t>
            </a:r>
            <a:r>
              <a:rPr lang="en-US" dirty="0" smtClean="0"/>
              <a:t>to guide my instructional or assessment changes?</a:t>
            </a:r>
          </a:p>
          <a:p>
            <a:r>
              <a:rPr lang="en-US" dirty="0" smtClean="0"/>
              <a:t>Based on the ODM evidence I’ve collected in this lesson, what next </a:t>
            </a:r>
            <a:r>
              <a:rPr lang="en-US" dirty="0"/>
              <a:t>steps </a:t>
            </a:r>
            <a:r>
              <a:rPr lang="en-US" dirty="0" smtClean="0"/>
              <a:t>will I need to take to provide </a:t>
            </a:r>
            <a:r>
              <a:rPr lang="en-US" dirty="0"/>
              <a:t>targeted support to individuals </a:t>
            </a:r>
            <a:r>
              <a:rPr lang="en-US" b="1" dirty="0"/>
              <a:t>AND </a:t>
            </a:r>
            <a:r>
              <a:rPr lang="en-US" dirty="0"/>
              <a:t>groups to improve their learning relative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Facts, concepts, and ideas in the lesson</a:t>
            </a:r>
          </a:p>
          <a:p>
            <a:pPr lvl="1"/>
            <a:r>
              <a:rPr lang="en-US" dirty="0" smtClean="0"/>
              <a:t>inquiry</a:t>
            </a:r>
            <a:r>
              <a:rPr lang="en-US" dirty="0"/>
              <a:t>, interpretation, or </a:t>
            </a:r>
            <a:r>
              <a:rPr lang="en-US" dirty="0" smtClean="0"/>
              <a:t>analysis of sources in the lesson</a:t>
            </a:r>
          </a:p>
          <a:p>
            <a:pPr lvl="1"/>
            <a:r>
              <a:rPr lang="en-US" dirty="0" smtClean="0"/>
              <a:t>Skills sets (e.g. building </a:t>
            </a:r>
            <a:r>
              <a:rPr lang="en-US" dirty="0"/>
              <a:t>and supporting arguments or </a:t>
            </a:r>
            <a:r>
              <a:rPr lang="en-US" dirty="0" smtClean="0"/>
              <a:t>conclusions) </a:t>
            </a:r>
          </a:p>
          <a:p>
            <a:r>
              <a:rPr lang="en-US" dirty="0" smtClean="0"/>
              <a:t>What research, theories, or best practices help me justify these next steps?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2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499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Using data to reflect on and transform practice –  A model based on Love’s Data Literacy approach</vt:lpstr>
      <vt:lpstr>Reflective Teaching Cycle</vt:lpstr>
      <vt:lpstr>Root of all reflection</vt:lpstr>
      <vt:lpstr>Reflecting on content</vt:lpstr>
      <vt:lpstr>Reflecting on instruction</vt:lpstr>
      <vt:lpstr>Reflecting on assessment</vt:lpstr>
      <vt:lpstr>Reflecting on support to students</vt:lpstr>
      <vt:lpstr>Taking action – changes and next steps</vt:lpstr>
    </vt:vector>
  </TitlesOfParts>
  <Company>East Carolina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data to reflect on and transform practice –  A model based on Love’s Data Literacy approach</dc:title>
  <dc:creator>administrator</dc:creator>
  <cp:lastModifiedBy>Allen Guidry</cp:lastModifiedBy>
  <cp:revision>3</cp:revision>
  <dcterms:created xsi:type="dcterms:W3CDTF">2015-12-03T13:33:53Z</dcterms:created>
  <dcterms:modified xsi:type="dcterms:W3CDTF">2019-12-17T16:10:55Z</dcterms:modified>
</cp:coreProperties>
</file>