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65"/>
  </p:normalViewPr>
  <p:slideViewPr>
    <p:cSldViewPr snapToGrid="0" snapToObjects="1">
      <p:cViewPr varScale="1">
        <p:scale>
          <a:sx n="116" d="100"/>
          <a:sy n="116" d="100"/>
        </p:scale>
        <p:origin x="35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787CB-BA9F-2947-990B-A3A43B59CDEE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DD46-19B0-AD46-9DA9-BC4BAEB907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787CB-BA9F-2947-990B-A3A43B59CDEE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DD46-19B0-AD46-9DA9-BC4BAEB907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787CB-BA9F-2947-990B-A3A43B59CDEE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DD46-19B0-AD46-9DA9-BC4BAEB9077A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787CB-BA9F-2947-990B-A3A43B59CDEE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DD46-19B0-AD46-9DA9-BC4BAEB907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787CB-BA9F-2947-990B-A3A43B59CDEE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DD46-19B0-AD46-9DA9-BC4BAEB9077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787CB-BA9F-2947-990B-A3A43B59CDEE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DD46-19B0-AD46-9DA9-BC4BAEB907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787CB-BA9F-2947-990B-A3A43B59CDEE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DD46-19B0-AD46-9DA9-BC4BAEB907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787CB-BA9F-2947-990B-A3A43B59CDEE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DD46-19B0-AD46-9DA9-BC4BAEB907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787CB-BA9F-2947-990B-A3A43B59CDEE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DD46-19B0-AD46-9DA9-BC4BAEB907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787CB-BA9F-2947-990B-A3A43B59CDEE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DD46-19B0-AD46-9DA9-BC4BAEB907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787CB-BA9F-2947-990B-A3A43B59CDEE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DD46-19B0-AD46-9DA9-BC4BAEB907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787CB-BA9F-2947-990B-A3A43B59CDEE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DD46-19B0-AD46-9DA9-BC4BAEB907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787CB-BA9F-2947-990B-A3A43B59CDEE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DD46-19B0-AD46-9DA9-BC4BAEB907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787CB-BA9F-2947-990B-A3A43B59CDEE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DD46-19B0-AD46-9DA9-BC4BAEB907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787CB-BA9F-2947-990B-A3A43B59CDEE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DD46-19B0-AD46-9DA9-BC4BAEB907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787CB-BA9F-2947-990B-A3A43B59CDEE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DD46-19B0-AD46-9DA9-BC4BAEB907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9787CB-BA9F-2947-990B-A3A43B59CDEE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FF7DD46-19B0-AD46-9DA9-BC4BAEB90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661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  <p:sldLayoutId id="2147483766" r:id="rId12"/>
    <p:sldLayoutId id="2147483767" r:id="rId13"/>
    <p:sldLayoutId id="2147483768" r:id="rId14"/>
    <p:sldLayoutId id="2147483769" r:id="rId15"/>
    <p:sldLayoutId id="214748377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Reviewing Audience, Purpose, &amp; Context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ENGL 2201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006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factors might contribute to the audience’s understanding of the text?</a:t>
            </a:r>
          </a:p>
          <a:p>
            <a:pPr lvl="1"/>
            <a:r>
              <a:rPr lang="en-US" dirty="0" smtClean="0"/>
              <a:t>Age</a:t>
            </a:r>
          </a:p>
          <a:p>
            <a:pPr lvl="1"/>
            <a:r>
              <a:rPr lang="en-US" dirty="0" smtClean="0"/>
              <a:t>Experience</a:t>
            </a:r>
          </a:p>
          <a:p>
            <a:pPr lvl="1"/>
            <a:r>
              <a:rPr lang="en-US" dirty="0" smtClean="0"/>
              <a:t>Sex</a:t>
            </a:r>
          </a:p>
          <a:p>
            <a:pPr lvl="1"/>
            <a:r>
              <a:rPr lang="en-US" dirty="0" smtClean="0"/>
              <a:t>Political beliefs</a:t>
            </a:r>
          </a:p>
          <a:p>
            <a:pPr lvl="1"/>
            <a:r>
              <a:rPr lang="en-US" dirty="0" smtClean="0"/>
              <a:t>Religion</a:t>
            </a:r>
          </a:p>
          <a:p>
            <a:pPr lvl="1"/>
            <a:r>
              <a:rPr lang="en-US" dirty="0" smtClean="0"/>
              <a:t>Culture</a:t>
            </a:r>
          </a:p>
          <a:p>
            <a:pPr lvl="1"/>
            <a:r>
              <a:rPr lang="en-US" dirty="0" smtClean="0"/>
              <a:t>Community (family, peers,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Education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856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are you writing??</a:t>
            </a:r>
          </a:p>
          <a:p>
            <a:pPr lvl="1"/>
            <a:r>
              <a:rPr lang="en-US" dirty="0" smtClean="0"/>
              <a:t>To inform</a:t>
            </a:r>
          </a:p>
          <a:p>
            <a:pPr lvl="1"/>
            <a:r>
              <a:rPr lang="en-US" dirty="0" smtClean="0"/>
              <a:t>To persuade</a:t>
            </a:r>
          </a:p>
          <a:p>
            <a:pPr lvl="1"/>
            <a:r>
              <a:rPr lang="en-US" dirty="0" smtClean="0"/>
              <a:t>To entertain</a:t>
            </a:r>
          </a:p>
          <a:p>
            <a:pPr lvl="1"/>
            <a:r>
              <a:rPr lang="en-US" dirty="0" smtClean="0"/>
              <a:t>To call to action</a:t>
            </a:r>
          </a:p>
          <a:p>
            <a:pPr lvl="1"/>
            <a:r>
              <a:rPr lang="en-US" dirty="0" smtClean="0"/>
              <a:t>To educate</a:t>
            </a:r>
          </a:p>
          <a:p>
            <a:pPr lvl="1"/>
            <a:r>
              <a:rPr lang="en-US" dirty="0" smtClean="0"/>
              <a:t>To shock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65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“situation” which generates the need for writing.</a:t>
            </a:r>
          </a:p>
          <a:p>
            <a:pPr lvl="1"/>
            <a:r>
              <a:rPr lang="en-US" dirty="0" smtClean="0"/>
              <a:t>Affected by:</a:t>
            </a:r>
          </a:p>
          <a:p>
            <a:pPr lvl="2"/>
            <a:r>
              <a:rPr lang="en-US" dirty="0" smtClean="0"/>
              <a:t>Time period</a:t>
            </a:r>
          </a:p>
          <a:p>
            <a:pPr lvl="2"/>
            <a:r>
              <a:rPr lang="en-US" dirty="0" smtClean="0"/>
              <a:t>Cultural significance</a:t>
            </a:r>
          </a:p>
          <a:p>
            <a:pPr lvl="2"/>
            <a:r>
              <a:rPr lang="en-US" dirty="0"/>
              <a:t>L</a:t>
            </a:r>
            <a:r>
              <a:rPr lang="en-US" dirty="0" smtClean="0"/>
              <a:t>ocation</a:t>
            </a:r>
          </a:p>
          <a:p>
            <a:pPr lvl="2"/>
            <a:r>
              <a:rPr lang="en-US" dirty="0" smtClean="0"/>
              <a:t>Current events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88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Count off into groups. </a:t>
            </a:r>
          </a:p>
          <a:p>
            <a:endParaRPr lang="en-US" dirty="0" smtClean="0"/>
          </a:p>
          <a:p>
            <a:r>
              <a:rPr lang="en-US" dirty="0" smtClean="0"/>
              <a:t>Each group will compose a brief text that fits the rhetorical situation they’ve been assigned.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 group spokesperson will present their text to the class. </a:t>
            </a:r>
          </a:p>
        </p:txBody>
      </p:sp>
    </p:spTree>
    <p:extLst>
      <p:ext uri="{BB962C8B-B14F-4D97-AF65-F5344CB8AC3E}">
        <p14:creationId xmlns:p14="http://schemas.microsoft.com/office/powerpoint/2010/main" val="1232060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0456335"/>
              </p:ext>
            </p:extLst>
          </p:nvPr>
        </p:nvGraphicFramePr>
        <p:xfrm>
          <a:off x="474641" y="399584"/>
          <a:ext cx="11144930" cy="60692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4590"/>
                <a:gridCol w="1562648"/>
                <a:gridCol w="1651228"/>
                <a:gridCol w="1857632"/>
                <a:gridCol w="2359018"/>
                <a:gridCol w="1554907"/>
                <a:gridCol w="1554907"/>
              </a:tblGrid>
              <a:tr h="57755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5834" marR="52575" marT="58976" marB="16458"/>
                </a:tc>
                <a:tc>
                  <a:txBody>
                    <a:bodyPr/>
                    <a:lstStyle/>
                    <a:p>
                      <a:pPr marL="0" marR="2032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Author</a:t>
                      </a:r>
                      <a:endParaRPr lang="en-US" sz="9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5834" marR="52575" marT="58976" marB="16458"/>
                </a:tc>
                <a:tc>
                  <a:txBody>
                    <a:bodyPr/>
                    <a:lstStyle/>
                    <a:p>
                      <a:pPr marL="0" marR="209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Genre</a:t>
                      </a:r>
                      <a:endParaRPr lang="en-US" sz="9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5834" marR="52575" marT="58976" marB="16458"/>
                </a:tc>
                <a:tc>
                  <a:txBody>
                    <a:bodyPr/>
                    <a:lstStyle/>
                    <a:p>
                      <a:pPr marL="0" marR="2032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Stance</a:t>
                      </a:r>
                      <a:endParaRPr lang="en-US" sz="9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5834" marR="52575" marT="58976" marB="16458"/>
                </a:tc>
                <a:tc>
                  <a:txBody>
                    <a:bodyPr/>
                    <a:lstStyle/>
                    <a:p>
                      <a:pPr marL="0" marR="1651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Purpose</a:t>
                      </a:r>
                      <a:endParaRPr lang="en-US" sz="9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5834" marR="52575" marT="58976" marB="16458"/>
                </a:tc>
                <a:tc>
                  <a:txBody>
                    <a:bodyPr/>
                    <a:lstStyle/>
                    <a:p>
                      <a:pPr marL="3937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Audience</a:t>
                      </a:r>
                      <a:endParaRPr lang="en-US" sz="9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5834" marR="52575" marT="58976" marB="16458"/>
                </a:tc>
                <a:tc>
                  <a:txBody>
                    <a:bodyPr/>
                    <a:lstStyle/>
                    <a:p>
                      <a:pPr marL="94615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Purpose</a:t>
                      </a:r>
                      <a:endParaRPr lang="en-US" sz="9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5834" marR="52575" marT="58976" marB="16458"/>
                </a:tc>
              </a:tr>
              <a:tr h="7513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1</a:t>
                      </a:r>
                      <a:endParaRPr lang="en-US" sz="9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5834" marR="52575" marT="58976" marB="16458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Obama</a:t>
                      </a:r>
                      <a:endParaRPr lang="en-US" sz="9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5834" marR="52575" marT="58976" marB="16458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PowerPoint</a:t>
                      </a:r>
                      <a:endParaRPr lang="en-US" sz="9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5834" marR="52575" marT="58976" marB="16458"/>
                </a:tc>
                <a:tc>
                  <a:txBody>
                    <a:bodyPr/>
                    <a:lstStyle/>
                    <a:p>
                      <a:pPr marL="635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Happy</a:t>
                      </a:r>
                      <a:endParaRPr lang="en-US" sz="9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5834" marR="52575" marT="58976" marB="16458"/>
                </a:tc>
                <a:tc>
                  <a:txBody>
                    <a:bodyPr/>
                    <a:lstStyle/>
                    <a:p>
                      <a:pPr marL="635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inform</a:t>
                      </a:r>
                      <a:endParaRPr lang="en-US" sz="9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5834" marR="52575" marT="58976" marB="16458"/>
                </a:tc>
                <a:tc>
                  <a:txBody>
                    <a:bodyPr/>
                    <a:lstStyle/>
                    <a:p>
                      <a:pPr marL="635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Santa Claus</a:t>
                      </a:r>
                      <a:endParaRPr lang="en-US" sz="9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5834" marR="52575" marT="58976" marB="16458"/>
                </a:tc>
                <a:tc>
                  <a:txBody>
                    <a:bodyPr/>
                    <a:lstStyle/>
                    <a:p>
                      <a:pPr marL="1270" marR="12065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Legalize Marijuana</a:t>
                      </a:r>
                      <a:endParaRPr lang="en-US" sz="9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5834" marR="52575" marT="58976" marB="16458"/>
                </a:tc>
              </a:tr>
              <a:tr h="68534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2</a:t>
                      </a:r>
                      <a:endParaRPr lang="en-US" sz="9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5834" marR="52575" marT="58976" marB="16458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Kevin</a:t>
                      </a:r>
                      <a:r>
                        <a:rPr lang="en-US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Hart</a:t>
                      </a:r>
                      <a:endParaRPr lang="en-US" sz="9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5834" marR="52575" marT="58976" marB="16458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Tumblr post</a:t>
                      </a:r>
                      <a:endParaRPr lang="en-US" sz="9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5834" marR="52575" marT="58976" marB="16458"/>
                </a:tc>
                <a:tc>
                  <a:txBody>
                    <a:bodyPr/>
                    <a:lstStyle/>
                    <a:p>
                      <a:pPr marL="635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Disappointed</a:t>
                      </a:r>
                      <a:endParaRPr lang="en-US" sz="9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5834" marR="52575" marT="58976" marB="16458"/>
                </a:tc>
                <a:tc>
                  <a:txBody>
                    <a:bodyPr/>
                    <a:lstStyle/>
                    <a:p>
                      <a:pPr marL="635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persuade</a:t>
                      </a:r>
                      <a:endParaRPr lang="en-US" sz="9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5834" marR="52575" marT="58976" marB="16458"/>
                </a:tc>
                <a:tc>
                  <a:txBody>
                    <a:bodyPr/>
                    <a:lstStyle/>
                    <a:p>
                      <a:pPr marL="635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Retirement Home</a:t>
                      </a:r>
                      <a:endParaRPr lang="en-US" sz="11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5834" marR="52575" marT="58976" marB="16458"/>
                </a:tc>
                <a:tc>
                  <a:txBody>
                    <a:bodyPr/>
                    <a:lstStyle/>
                    <a:p>
                      <a:pPr marL="127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Snap Chatting </a:t>
                      </a: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Turnt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Pics To B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 Cool</a:t>
                      </a:r>
                      <a:endParaRPr lang="en-US" sz="11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5834" marR="52575" marT="58976" marB="16458"/>
                </a:tc>
              </a:tr>
              <a:tr h="56359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3</a:t>
                      </a:r>
                      <a:endParaRPr lang="en-US" sz="9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5834" marR="52575" marT="58976" marB="16458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Elmo</a:t>
                      </a:r>
                      <a:endParaRPr lang="en-US" sz="11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5834" marR="52575" marT="58976" marB="16458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Cosmo</a:t>
                      </a:r>
                      <a:r>
                        <a:rPr lang="en-US" sz="1100" baseline="0" dirty="0" smtClean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 Article</a:t>
                      </a:r>
                      <a:endParaRPr lang="en-US" sz="1100" dirty="0" smtClean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5834" marR="52575" marT="58976" marB="16458"/>
                </a:tc>
                <a:tc>
                  <a:txBody>
                    <a:bodyPr/>
                    <a:lstStyle/>
                    <a:p>
                      <a:pPr marL="635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Frustrated</a:t>
                      </a:r>
                      <a:endParaRPr lang="en-US" sz="9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5834" marR="52575" marT="58976" marB="16458"/>
                </a:tc>
                <a:tc>
                  <a:txBody>
                    <a:bodyPr/>
                    <a:lstStyle/>
                    <a:p>
                      <a:pPr marL="635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entertain</a:t>
                      </a:r>
                      <a:endParaRPr lang="en-US" sz="9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5834" marR="52575" marT="58976" marB="16458"/>
                </a:tc>
                <a:tc>
                  <a:txBody>
                    <a:bodyPr/>
                    <a:lstStyle/>
                    <a:p>
                      <a:pPr marL="635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LeBron</a:t>
                      </a:r>
                      <a:r>
                        <a:rPr lang="en-US" sz="1100" baseline="0" dirty="0" smtClean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 James</a:t>
                      </a:r>
                      <a:endParaRPr lang="en-US" sz="11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5834" marR="52575" marT="58976" marB="16458"/>
                </a:tc>
                <a:tc>
                  <a:txBody>
                    <a:bodyPr/>
                    <a:lstStyle/>
                    <a:p>
                      <a:pPr marL="127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Save</a:t>
                      </a:r>
                      <a:r>
                        <a:rPr lang="en-US" sz="1100" baseline="0" dirty="0" smtClean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 the Bees</a:t>
                      </a:r>
                      <a:endParaRPr lang="en-US" sz="11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5834" marR="52575" marT="58976" marB="16458"/>
                </a:tc>
              </a:tr>
              <a:tr h="58412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4</a:t>
                      </a:r>
                      <a:endParaRPr lang="en-US" sz="9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5834" marR="52575" marT="58976" marB="16458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Mr. Miyagi</a:t>
                      </a:r>
                      <a:endParaRPr lang="en-US" sz="11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5834" marR="52575" marT="58976" marB="16458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Breakup</a:t>
                      </a:r>
                      <a:r>
                        <a:rPr lang="en-US" sz="1100" baseline="0" dirty="0" smtClean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 Letter</a:t>
                      </a:r>
                      <a:endParaRPr lang="en-US" sz="11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5834" marR="52575" marT="58976" marB="16458"/>
                </a:tc>
                <a:tc>
                  <a:txBody>
                    <a:bodyPr/>
                    <a:lstStyle/>
                    <a:p>
                      <a:pPr marL="635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Rude</a:t>
                      </a:r>
                      <a:endParaRPr lang="en-US" sz="9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5834" marR="52575" marT="58976" marB="16458"/>
                </a:tc>
                <a:tc>
                  <a:txBody>
                    <a:bodyPr/>
                    <a:lstStyle/>
                    <a:p>
                      <a:pPr marL="635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inform</a:t>
                      </a:r>
                      <a:endParaRPr lang="en-US" sz="9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5834" marR="52575" marT="58976" marB="16458"/>
                </a:tc>
                <a:tc>
                  <a:txBody>
                    <a:bodyPr/>
                    <a:lstStyle/>
                    <a:p>
                      <a:pPr marL="635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The Kids from Stranger Things</a:t>
                      </a:r>
                      <a:endParaRPr lang="en-US" sz="11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5834" marR="52575" marT="58976" marB="16458"/>
                </a:tc>
                <a:tc>
                  <a:txBody>
                    <a:bodyPr/>
                    <a:lstStyle/>
                    <a:p>
                      <a:pPr marL="1270" marR="0" algn="l">
                        <a:lnSpc>
                          <a:spcPct val="98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Tweeting 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To Get 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  <a:p>
                      <a:pPr marL="127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Attention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 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/>
                </a:tc>
              </a:tr>
              <a:tr h="66481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5</a:t>
                      </a:r>
                      <a:endParaRPr lang="en-US" sz="9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5834" marR="52575" marT="58976" marB="16458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Betty White</a:t>
                      </a:r>
                      <a:endParaRPr lang="en-US" sz="9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5834" marR="52575" marT="58976" marB="16458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Eulogy</a:t>
                      </a:r>
                      <a:endParaRPr lang="en-US" sz="9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5834" marR="52575" marT="58976" marB="16458"/>
                </a:tc>
                <a:tc>
                  <a:txBody>
                    <a:bodyPr/>
                    <a:lstStyle/>
                    <a:p>
                      <a:pPr marL="635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Depressed</a:t>
                      </a:r>
                      <a:endParaRPr lang="en-US" sz="9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5834" marR="52575" marT="58976" marB="16458"/>
                </a:tc>
                <a:tc>
                  <a:txBody>
                    <a:bodyPr/>
                    <a:lstStyle/>
                    <a:p>
                      <a:pPr marL="635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persuade</a:t>
                      </a:r>
                      <a:endParaRPr lang="en-US" sz="9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5834" marR="52575" marT="58976" marB="16458"/>
                </a:tc>
                <a:tc>
                  <a:txBody>
                    <a:bodyPr/>
                    <a:lstStyle/>
                    <a:p>
                      <a:pPr marL="635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 </a:t>
                      </a:r>
                      <a:r>
                        <a:rPr lang="en-US" sz="1100" dirty="0" smtClean="0">
                          <a:effectLst/>
                        </a:rPr>
                        <a:t>Cat </a:t>
                      </a:r>
                      <a:endParaRPr lang="en-US" sz="9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5834" marR="52575" marT="58976" marB="16458"/>
                </a:tc>
                <a:tc>
                  <a:txBody>
                    <a:bodyPr/>
                    <a:lstStyle/>
                    <a:p>
                      <a:pPr marL="127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To </a:t>
                      </a:r>
                      <a:r>
                        <a:rPr lang="en-US" sz="1100" dirty="0" smtClean="0">
                          <a:effectLst/>
                        </a:rPr>
                        <a:t>Find Clothes that Fit</a:t>
                      </a:r>
                      <a:endParaRPr lang="en-US" sz="9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5834" marR="52575" marT="58976" marB="16458"/>
                </a:tc>
              </a:tr>
              <a:tr h="38905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</a:rPr>
                        <a:t>6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 smtClean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5834" marR="52575" marT="58976" marB="16458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 smtClean="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Neil </a:t>
                      </a:r>
                      <a:r>
                        <a:rPr lang="en-US" sz="1100" dirty="0" err="1" smtClean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Degrasse</a:t>
                      </a:r>
                      <a:r>
                        <a:rPr lang="en-US" sz="1100" dirty="0" smtClean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 Tyson</a:t>
                      </a:r>
                      <a:endParaRPr lang="en-US" sz="11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5834" marR="52575" marT="58976" marB="16458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 smtClean="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Instagram Caption</a:t>
                      </a:r>
                      <a:endParaRPr lang="en-US" sz="9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5834" marR="52575" marT="58976" marB="16458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 smtClean="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Confused</a:t>
                      </a:r>
                      <a:endParaRPr lang="en-US" sz="9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5834" marR="52575" marT="58976" marB="16458"/>
                </a:tc>
                <a:tc>
                  <a:txBody>
                    <a:bodyPr/>
                    <a:lstStyle/>
                    <a:p>
                      <a:pPr marL="635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entertain</a:t>
                      </a:r>
                      <a:endParaRPr lang="en-US" sz="9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5834" marR="52575" marT="58976" marB="16458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 smtClean="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ISIS</a:t>
                      </a:r>
                      <a:endParaRPr lang="en-US" sz="11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5834" marR="52575" marT="58976" marB="16458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 smtClean="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Taking</a:t>
                      </a:r>
                      <a:r>
                        <a:rPr lang="en-US" sz="1100" baseline="0" dirty="0" smtClean="0">
                          <a:effectLst/>
                        </a:rPr>
                        <a:t> Selfies</a:t>
                      </a:r>
                      <a:endParaRPr lang="en-US" sz="9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5834" marR="52575" marT="58976" marB="16458"/>
                </a:tc>
              </a:tr>
              <a:tr h="38905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</a:rPr>
                        <a:t>7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 smtClean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5834" marR="52575" marT="58976" marB="16458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 smtClean="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Oprah</a:t>
                      </a:r>
                      <a:endParaRPr lang="en-US" sz="9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5834" marR="52575" marT="58976" marB="16458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 smtClean="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Email </a:t>
                      </a:r>
                      <a:endParaRPr lang="en-US" sz="11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5834" marR="52575" marT="58976" marB="16458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 smtClean="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Excited</a:t>
                      </a:r>
                      <a:endParaRPr lang="en-US" sz="9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5834" marR="52575" marT="58976" marB="16458"/>
                </a:tc>
                <a:tc>
                  <a:txBody>
                    <a:bodyPr/>
                    <a:lstStyle/>
                    <a:p>
                      <a:pPr marL="635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inform</a:t>
                      </a:r>
                      <a:endParaRPr lang="en-US" sz="9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5834" marR="52575" marT="58976" marB="16458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 smtClean="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Dalai</a:t>
                      </a:r>
                      <a:r>
                        <a:rPr lang="en-US" sz="1100" baseline="0" dirty="0" smtClean="0">
                          <a:effectLst/>
                        </a:rPr>
                        <a:t> Lama</a:t>
                      </a:r>
                      <a:endParaRPr lang="en-US" sz="800" dirty="0" smtClean="0">
                        <a:effectLst/>
                      </a:endParaRPr>
                    </a:p>
                  </a:txBody>
                  <a:tcPr marL="65834" marR="52575" marT="58976" marB="16458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 smtClean="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Finding</a:t>
                      </a:r>
                      <a:r>
                        <a:rPr lang="en-US" sz="1100" baseline="0" dirty="0" smtClean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 Cute Shoes</a:t>
                      </a:r>
                      <a:endParaRPr lang="en-US" sz="11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5834" marR="52575" marT="58976" marB="16458"/>
                </a:tc>
              </a:tr>
              <a:tr h="52302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8</a:t>
                      </a:r>
                      <a:endParaRPr lang="en-US" sz="9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5834" marR="52575" marT="58976" marB="16458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Steve from Blues Clues</a:t>
                      </a:r>
                      <a:endParaRPr lang="en-US" sz="11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5834" marR="52575" marT="58976" marB="16458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r>
                        <a:rPr lang="en-US" sz="1100" dirty="0" smtClean="0">
                          <a:effectLst/>
                        </a:rPr>
                        <a:t>Press</a:t>
                      </a:r>
                      <a:r>
                        <a:rPr lang="en-US" sz="1100" baseline="0" dirty="0" smtClean="0">
                          <a:effectLst/>
                        </a:rPr>
                        <a:t> Release </a:t>
                      </a:r>
                      <a:endParaRPr lang="en-US" sz="9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5834" marR="52575" marT="58976" marB="16458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r>
                        <a:rPr lang="en-US" sz="1100" dirty="0" smtClean="0">
                          <a:effectLst/>
                        </a:rPr>
                        <a:t>Passionate</a:t>
                      </a:r>
                      <a:endParaRPr lang="en-US" sz="9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5834" marR="52575" marT="58976" marB="16458"/>
                </a:tc>
                <a:tc>
                  <a:txBody>
                    <a:bodyPr/>
                    <a:lstStyle/>
                    <a:p>
                      <a:pPr marL="635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persuade</a:t>
                      </a:r>
                      <a:endParaRPr lang="en-US" sz="9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5834" marR="52575" marT="58976" marB="16458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r>
                        <a:rPr lang="en-US" sz="1100" dirty="0" smtClean="0">
                          <a:effectLst/>
                        </a:rPr>
                        <a:t>Queen</a:t>
                      </a:r>
                      <a:r>
                        <a:rPr lang="en-US" sz="1100" baseline="0" dirty="0" smtClean="0">
                          <a:effectLst/>
                        </a:rPr>
                        <a:t> Elizabeth</a:t>
                      </a:r>
                      <a:endParaRPr lang="en-US" sz="9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5834" marR="52575" marT="58976" marB="16458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r>
                        <a:rPr lang="en-US" sz="1100" dirty="0" smtClean="0">
                          <a:effectLst/>
                        </a:rPr>
                        <a:t>Breakfast Cereal Is Soup</a:t>
                      </a:r>
                      <a:endParaRPr lang="en-US" sz="9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5834" marR="52575" marT="58976" marB="16458"/>
                </a:tc>
              </a:tr>
              <a:tr h="50180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9</a:t>
                      </a:r>
                      <a:endParaRPr lang="en-US" sz="9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5834" marR="52575" marT="58976" marB="16458" anchor="b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r>
                        <a:rPr lang="en-US" sz="1100" dirty="0" err="1" smtClean="0">
                          <a:effectLst/>
                        </a:rPr>
                        <a:t>Geico</a:t>
                      </a:r>
                      <a:r>
                        <a:rPr lang="en-US" sz="1100" dirty="0" smtClean="0">
                          <a:effectLst/>
                        </a:rPr>
                        <a:t> Gecko </a:t>
                      </a:r>
                      <a:endParaRPr lang="en-US" sz="9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5834" marR="52575" marT="58976" marB="16458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r>
                        <a:rPr lang="en-US" sz="1100" dirty="0" smtClean="0">
                          <a:effectLst/>
                        </a:rPr>
                        <a:t>Dating Profile</a:t>
                      </a:r>
                      <a:endParaRPr lang="en-US" sz="9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5834" marR="52575" marT="58976" marB="16458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r>
                        <a:rPr lang="en-US" sz="1100" dirty="0" smtClean="0">
                          <a:effectLst/>
                        </a:rPr>
                        <a:t>Hopeful</a:t>
                      </a:r>
                      <a:endParaRPr lang="en-US" sz="9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5834" marR="52575" marT="58976" marB="16458"/>
                </a:tc>
                <a:tc>
                  <a:txBody>
                    <a:bodyPr/>
                    <a:lstStyle/>
                    <a:p>
                      <a:pPr marL="635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entertain</a:t>
                      </a:r>
                      <a:endParaRPr lang="en-US" sz="9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5834" marR="52575" marT="58976" marB="16458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r>
                        <a:rPr lang="en-US" sz="1100" dirty="0" smtClean="0">
                          <a:effectLst/>
                        </a:rPr>
                        <a:t>Teenage</a:t>
                      </a:r>
                      <a:r>
                        <a:rPr lang="en-US" sz="1100" baseline="0" dirty="0" smtClean="0">
                          <a:effectLst/>
                        </a:rPr>
                        <a:t> Mutant Ninja Turtles</a:t>
                      </a:r>
                      <a:endParaRPr lang="en-US" sz="9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5834" marR="52575" marT="58976" marB="16458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r>
                        <a:rPr lang="en-US" sz="1100" dirty="0" smtClean="0">
                          <a:effectLst/>
                        </a:rPr>
                        <a:t>Tuition</a:t>
                      </a:r>
                      <a:r>
                        <a:rPr lang="en-US" sz="1100" baseline="0" dirty="0" smtClean="0">
                          <a:effectLst/>
                        </a:rPr>
                        <a:t> Costs</a:t>
                      </a:r>
                      <a:endParaRPr lang="en-US" sz="9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5834" marR="52575" marT="58976" marB="16458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880146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347</TotalTime>
  <Words>198</Words>
  <Application>Microsoft Office PowerPoint</Application>
  <PresentationFormat>Widescreen</PresentationFormat>
  <Paragraphs>114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Times New Roman</vt:lpstr>
      <vt:lpstr>Trebuchet MS</vt:lpstr>
      <vt:lpstr>Wingdings 3</vt:lpstr>
      <vt:lpstr>Facet</vt:lpstr>
      <vt:lpstr>Reviewing Audience, Purpose, &amp; Context</vt:lpstr>
      <vt:lpstr>Audience</vt:lpstr>
      <vt:lpstr>Purpose </vt:lpstr>
      <vt:lpstr>Context</vt:lpstr>
      <vt:lpstr>Class Activity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Reviewing Audience, Purpose, &amp; Context</dc:title>
  <dc:creator>eddinsw11@students.ecu.edu</dc:creator>
  <cp:lastModifiedBy>Morris, Abigail Lee</cp:lastModifiedBy>
  <cp:revision>40</cp:revision>
  <dcterms:created xsi:type="dcterms:W3CDTF">2018-02-25T18:01:05Z</dcterms:created>
  <dcterms:modified xsi:type="dcterms:W3CDTF">2018-02-26T18:01:00Z</dcterms:modified>
</cp:coreProperties>
</file>