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WF Faculty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2014 | Last Day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5673234" cy="4023360"/>
          </a:xfrm>
        </p:spPr>
        <p:txBody>
          <a:bodyPr/>
          <a:lstStyle/>
          <a:p>
            <a:r>
              <a:rPr lang="en-US" dirty="0" smtClean="0"/>
              <a:t>What happened this semester?</a:t>
            </a:r>
          </a:p>
          <a:p>
            <a:endParaRPr lang="en-US" dirty="0"/>
          </a:p>
          <a:p>
            <a:r>
              <a:rPr lang="en-US" dirty="0" smtClean="0"/>
              <a:t>What did you do?</a:t>
            </a:r>
          </a:p>
          <a:p>
            <a:endParaRPr lang="en-US" dirty="0"/>
          </a:p>
          <a:p>
            <a:r>
              <a:rPr lang="en-US" dirty="0" smtClean="0"/>
              <a:t>What did you expect and what was different?</a:t>
            </a:r>
          </a:p>
          <a:p>
            <a:endParaRPr lang="en-US" dirty="0"/>
          </a:p>
          <a:p>
            <a:r>
              <a:rPr lang="en-US" dirty="0" smtClean="0"/>
              <a:t>What did you learn?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6432" y="3541447"/>
            <a:ext cx="3791466" cy="27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3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203677" cy="4023360"/>
          </a:xfrm>
        </p:spPr>
        <p:txBody>
          <a:bodyPr/>
          <a:lstStyle/>
          <a:p>
            <a:r>
              <a:rPr lang="en-US" dirty="0" smtClean="0"/>
              <a:t>Why does what you’ve done matter. . .</a:t>
            </a:r>
          </a:p>
          <a:p>
            <a:pPr lvl="4"/>
            <a:r>
              <a:rPr lang="en-US" sz="2000" dirty="0" smtClean="0"/>
              <a:t>to students?</a:t>
            </a:r>
          </a:p>
          <a:p>
            <a:pPr lvl="4"/>
            <a:r>
              <a:rPr lang="en-US" sz="2000" dirty="0" smtClean="0"/>
              <a:t>to you?</a:t>
            </a:r>
          </a:p>
          <a:p>
            <a:pPr lvl="4"/>
            <a:r>
              <a:rPr lang="en-US" sz="2000" dirty="0" smtClean="0"/>
              <a:t>to the department?</a:t>
            </a:r>
          </a:p>
          <a:p>
            <a:pPr lvl="5"/>
            <a:endParaRPr lang="en-US" sz="2000" dirty="0"/>
          </a:p>
          <a:p>
            <a:pPr marL="310896" lvl="2" indent="0">
              <a:buNone/>
            </a:pPr>
            <a:r>
              <a:rPr lang="en-US" sz="2000" dirty="0" smtClean="0"/>
              <a:t>How is the work you’ve done informed by a larger conversation. . .</a:t>
            </a:r>
          </a:p>
          <a:p>
            <a:pPr lvl="4"/>
            <a:r>
              <a:rPr lang="en-US" sz="2000" dirty="0"/>
              <a:t>	</a:t>
            </a:r>
            <a:r>
              <a:rPr lang="en-US" sz="2000" dirty="0" smtClean="0"/>
              <a:t>what you’ve read?</a:t>
            </a:r>
          </a:p>
          <a:p>
            <a:pPr lvl="4"/>
            <a:r>
              <a:rPr lang="en-US" sz="2000" dirty="0"/>
              <a:t>	</a:t>
            </a:r>
            <a:r>
              <a:rPr lang="en-US" sz="2000" dirty="0" smtClean="0"/>
              <a:t>what you’ve discussed?</a:t>
            </a:r>
          </a:p>
          <a:p>
            <a:pPr marL="128016" lvl="1" indent="0">
              <a:buNone/>
            </a:pPr>
            <a:endParaRPr lang="en-US" sz="2400" dirty="0"/>
          </a:p>
          <a:p>
            <a:pPr marL="128016" lvl="1" indent="0">
              <a:buNone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342" y="3870960"/>
            <a:ext cx="33337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7823310" cy="4023360"/>
          </a:xfrm>
        </p:spPr>
        <p:txBody>
          <a:bodyPr/>
          <a:lstStyle/>
          <a:p>
            <a:r>
              <a:rPr lang="en-US" dirty="0" smtClean="0"/>
              <a:t>How can you apply what you’ve learned?</a:t>
            </a:r>
            <a:endParaRPr lang="en-US" dirty="0"/>
          </a:p>
          <a:p>
            <a:r>
              <a:rPr lang="en-US" dirty="0" smtClean="0"/>
              <a:t>What would you like to learn more about?</a:t>
            </a:r>
            <a:endParaRPr lang="en-US" dirty="0"/>
          </a:p>
          <a:p>
            <a:r>
              <a:rPr lang="en-US" dirty="0" smtClean="0"/>
              <a:t>What work do we need to do to address challenges or difficulties?</a:t>
            </a:r>
            <a:endParaRPr lang="en-US" dirty="0"/>
          </a:p>
          <a:p>
            <a:r>
              <a:rPr lang="en-US" dirty="0" smtClean="0"/>
              <a:t>What do you want us to do more of/less of next semester?</a:t>
            </a:r>
          </a:p>
          <a:p>
            <a:r>
              <a:rPr lang="en-US" dirty="0" smtClean="0"/>
              <a:t>What else is needed for you to be prepared to teach 2201?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433" y="3813810"/>
            <a:ext cx="25908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36448"/>
            <a:ext cx="9720072" cy="1499616"/>
          </a:xfrm>
        </p:spPr>
        <p:txBody>
          <a:bodyPr/>
          <a:lstStyle/>
          <a:p>
            <a:r>
              <a:rPr lang="en-US" dirty="0" smtClean="0"/>
              <a:t>For Spring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36064"/>
            <a:ext cx="5632045" cy="44500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Visits from Writing </a:t>
            </a:r>
            <a:r>
              <a:rPr lang="en-US" dirty="0" smtClean="0"/>
              <a:t>Liaisons/Librarians</a:t>
            </a:r>
          </a:p>
          <a:p>
            <a:pPr lvl="1"/>
            <a:r>
              <a:rPr lang="en-US" dirty="0" smtClean="0"/>
              <a:t>List of questions prior to visit (work on early in semester)</a:t>
            </a:r>
            <a:endParaRPr lang="en-US" dirty="0" smtClean="0"/>
          </a:p>
          <a:p>
            <a:r>
              <a:rPr lang="en-US" dirty="0" smtClean="0"/>
              <a:t>Planning Material for Focused </a:t>
            </a:r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Citation conventions</a:t>
            </a:r>
          </a:p>
          <a:p>
            <a:pPr lvl="1"/>
            <a:r>
              <a:rPr lang="en-US" dirty="0" smtClean="0"/>
              <a:t>More types of assignments</a:t>
            </a:r>
          </a:p>
          <a:p>
            <a:pPr lvl="1"/>
            <a:r>
              <a:rPr lang="en-US" dirty="0" smtClean="0"/>
              <a:t>Review assignments</a:t>
            </a:r>
          </a:p>
          <a:p>
            <a:pPr lvl="1"/>
            <a:r>
              <a:rPr lang="en-US" dirty="0" smtClean="0"/>
              <a:t>Present assignments</a:t>
            </a:r>
            <a:endParaRPr lang="en-US" dirty="0" smtClean="0"/>
          </a:p>
          <a:p>
            <a:r>
              <a:rPr lang="en-US" dirty="0" smtClean="0"/>
              <a:t>Reviewing </a:t>
            </a:r>
            <a:r>
              <a:rPr lang="en-US" dirty="0" smtClean="0"/>
              <a:t>Texts—articles, multimedia, etc.</a:t>
            </a:r>
          </a:p>
          <a:p>
            <a:r>
              <a:rPr lang="en-US" dirty="0" smtClean="0"/>
              <a:t>Class Activities</a:t>
            </a:r>
          </a:p>
          <a:p>
            <a:r>
              <a:rPr lang="en-US" dirty="0" smtClean="0"/>
              <a:t>Allow time to plan out course/daily schedule</a:t>
            </a:r>
          </a:p>
          <a:p>
            <a:pPr lvl="1"/>
            <a:r>
              <a:rPr lang="en-US" dirty="0" smtClean="0"/>
              <a:t>themes</a:t>
            </a:r>
          </a:p>
          <a:p>
            <a:r>
              <a:rPr lang="en-US" dirty="0" smtClean="0"/>
              <a:t>Beyond College Discourse Communities</a:t>
            </a:r>
          </a:p>
          <a:p>
            <a:pPr lvl="1"/>
            <a:r>
              <a:rPr lang="en-US" dirty="0" smtClean="0"/>
              <a:t>Career Services/Alumni</a:t>
            </a:r>
          </a:p>
          <a:p>
            <a:r>
              <a:rPr lang="en-US" dirty="0" smtClean="0"/>
              <a:t>Designate small group days</a:t>
            </a:r>
          </a:p>
          <a:p>
            <a:pPr lvl="1"/>
            <a:r>
              <a:rPr lang="en-US" dirty="0" smtClean="0"/>
              <a:t>Pilot section share</a:t>
            </a:r>
          </a:p>
          <a:p>
            <a:pPr lvl="1"/>
            <a:r>
              <a:rPr lang="en-US" dirty="0" smtClean="0"/>
              <a:t>Observe 2201 pilots</a:t>
            </a:r>
          </a:p>
          <a:p>
            <a:pPr marL="128016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422" y="4176585"/>
            <a:ext cx="3809572" cy="192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6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in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503461" cy="803189"/>
          </a:xfrm>
        </p:spPr>
        <p:txBody>
          <a:bodyPr/>
          <a:lstStyle/>
          <a:p>
            <a:r>
              <a:rPr lang="en-US" dirty="0" smtClean="0"/>
              <a:t>We are in RAWL 102 | 3:30-4:45pm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562" y="2876632"/>
            <a:ext cx="5198076" cy="36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25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204</TotalTime>
  <Words>209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WF Faculty Seminar</vt:lpstr>
      <vt:lpstr>What?</vt:lpstr>
      <vt:lpstr>So what?</vt:lpstr>
      <vt:lpstr>Now what?</vt:lpstr>
      <vt:lpstr>For Spring 2015</vt:lpstr>
      <vt:lpstr>See you in January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Faculty Seminar</dc:title>
  <dc:creator>Morse, Tracy</dc:creator>
  <cp:lastModifiedBy>East Carolina</cp:lastModifiedBy>
  <cp:revision>14</cp:revision>
  <dcterms:created xsi:type="dcterms:W3CDTF">2014-12-09T16:55:29Z</dcterms:created>
  <dcterms:modified xsi:type="dcterms:W3CDTF">2014-12-09T21:41:06Z</dcterms:modified>
</cp:coreProperties>
</file>